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4e67256a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4e67256a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4e67256a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4e67256a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4e1c8c2d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4e1c8c2d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4e67256a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4e67256a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4e1c8c2d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4e1c8c2d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4e67256a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4e67256a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4e1c8c2d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4e1c8c2d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hyperlink" Target="https://www.malavida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hyperlink" Target="https://www.malavida.com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https://kenney.n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0">
                <a:latin typeface="Arial"/>
                <a:ea typeface="Arial"/>
                <a:cs typeface="Arial"/>
                <a:sym typeface="Arial"/>
              </a:rPr>
              <a:t>FIND ME OUT!!!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8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4210181020 Ilham Pratama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4210181021 Aditya Nur Juang 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Concept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d"/>
              <a:t>Game Find Me Out merupakan game casual yang dapat dimainkan oleh banyak player secara online. dalam game find me out permainan akan dibagi menjadi 2 role, yaitu hider dan seeker. seeker memiliki tujuan untuk menangkap semua seeker untuk memenangkan permainan. sedangkan hider harus bersembunyi selama waktu berlangsung hingga waktu habis untuk memenangkan permainan.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Analysis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5511000" cy="18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Genre : Casual, Puzzle, Multiplayer, Teamwork.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d"/>
              <a:t>Engine : Unity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Gameplay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2894000" y="577875"/>
            <a:ext cx="20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id"/>
              <a:t>Rules And Mechanic</a:t>
            </a:r>
            <a:endParaRPr b="1"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832400" y="445025"/>
            <a:ext cx="3999900" cy="41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Pemain terdiri dari 2 role, yaitu hider dan seeker. 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Arena terdiri dari beberapa object dan pintu seperti sebuah maze. 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Seeker berjumlah 1 orang sedangkan sisanya merupakan hider.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Seeker bertugas untuk menangkap seeker yang tersebar di arena sebelum waktu habis. 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Hider bertugas untuk lari dari Seeker dan bertahan hingga waktu / timer habis.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 Seeker memiliki kemampuan berlari lebih cepat namun pandangan terbatas.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 Hider memiliki kemampuan tidak terlihat dari seeker. 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Untuk menangkap hider seeker harus mengandalkan pandangan yang terbatas, dan object-object yang tersebar di arena. 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Apabila waktu habis, maka hider memenangkan permainan. Sedangkan apabila sebelum waktu habis seeker berhasil menangkap semua hider. Maka permainan dimenangkan oleh seeker.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521" y="1150575"/>
            <a:ext cx="1675175" cy="330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754" y="1150575"/>
            <a:ext cx="1675174" cy="316885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25750" y="4585425"/>
            <a:ext cx="3999900" cy="4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200"/>
              <a:t>sumber : </a:t>
            </a:r>
            <a:r>
              <a:rPr lang="id" sz="1200" u="sng">
                <a:solidFill>
                  <a:schemeClr val="hlink"/>
                </a:solidFill>
                <a:hlinkClick r:id="rId5"/>
              </a:rPr>
              <a:t>https://www.malavida.com/</a:t>
            </a:r>
            <a:r>
              <a:rPr lang="id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Reference</a:t>
            </a:r>
            <a:endParaRPr/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Hide and Seek (Android Game)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5246" y="735025"/>
            <a:ext cx="1675175" cy="330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2512" y="735025"/>
            <a:ext cx="1745564" cy="33019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idx="4294967295" type="body"/>
          </p:nvPr>
        </p:nvSpPr>
        <p:spPr>
          <a:xfrm>
            <a:off x="4943925" y="4464375"/>
            <a:ext cx="3999900" cy="4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200"/>
              <a:t>sumber : </a:t>
            </a:r>
            <a:r>
              <a:rPr lang="id" sz="1200" u="sng">
                <a:solidFill>
                  <a:schemeClr val="hlink"/>
                </a:solidFill>
                <a:hlinkClick r:id="rId5"/>
              </a:rPr>
              <a:t>https://www.malavida.com/</a:t>
            </a:r>
            <a:r>
              <a:rPr lang="id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Game Flow</a:t>
            </a:r>
            <a:endParaRPr/>
          </a:p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4939500" y="204600"/>
            <a:ext cx="3837000" cy="46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Sebelum masuk ke dalam game pemain terlebih dahulu harus login.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Apabila pemain tidak memiliki akun pemain bisa register terlebih dahulu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Setelah berhasil login player berada di main menu dengan pilihan play credit setting exit.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Saat menekan play, player akan berada di lobby.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Menunggu untuk player lain join. Setelah player lebih dari 3, kita bisa mulai untuk start game untuk memulai permainan.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role dari pemain akan dirandom sesuai dengan rules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id"/>
              <a:t>Setelah permainan berakhir, pemain akan berada di lobby. Pemain bisa start game lagi, atau keluar.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Win Lose Condition </a:t>
            </a:r>
            <a:endParaRPr/>
          </a:p>
        </p:txBody>
      </p:sp>
      <p:sp>
        <p:nvSpPr>
          <p:cNvPr id="102" name="Google Shape;102;p19"/>
          <p:cNvSpPr txBox="1"/>
          <p:nvPr>
            <p:ph idx="4294967295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Hider 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id" sz="1200"/>
              <a:t>untuk memenangkan permainan, hider harus bertahan agar tidak tertangkap hingga waktu habis.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d" sz="1200"/>
              <a:t>hider akan kalah apabila hider tertangkap oleh seeker</a:t>
            </a:r>
            <a:endParaRPr sz="1200"/>
          </a:p>
        </p:txBody>
      </p:sp>
      <p:sp>
        <p:nvSpPr>
          <p:cNvPr id="103" name="Google Shape;103;p19"/>
          <p:cNvSpPr txBox="1"/>
          <p:nvPr>
            <p:ph idx="4294967295" type="body"/>
          </p:nvPr>
        </p:nvSpPr>
        <p:spPr>
          <a:xfrm>
            <a:off x="35166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Seeker</a:t>
            </a:r>
            <a:r>
              <a:rPr lang="id"/>
              <a:t> 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id" sz="1200"/>
              <a:t>untuk memenangkan permainan, hider harus bertahan agar tidak tertangkap hingga waktu habis.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d" sz="1200"/>
              <a:t>hider akan kalah apabila hider tertangkap oleh seeker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Asset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50" y="1143870"/>
            <a:ext cx="3156650" cy="180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50" y="3039850"/>
            <a:ext cx="3156650" cy="187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3100" y="1170125"/>
            <a:ext cx="4511349" cy="242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idx="2" type="body"/>
          </p:nvPr>
        </p:nvSpPr>
        <p:spPr>
          <a:xfrm>
            <a:off x="3673100" y="3749475"/>
            <a:ext cx="39999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d" sz="1200"/>
              <a:t>sumber : </a:t>
            </a:r>
            <a:r>
              <a:rPr lang="id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https://kenney.nl/</a:t>
            </a:r>
            <a:r>
              <a:rPr lang="id" sz="1200">
                <a:latin typeface="Arial"/>
                <a:ea typeface="Arial"/>
                <a:cs typeface="Arial"/>
                <a:sym typeface="Arial"/>
              </a:rPr>
              <a:t> 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